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82" r:id="rId3"/>
    <p:sldId id="394" r:id="rId4"/>
    <p:sldId id="395" r:id="rId5"/>
    <p:sldId id="333" r:id="rId6"/>
    <p:sldId id="338" r:id="rId7"/>
    <p:sldId id="383" r:id="rId8"/>
    <p:sldId id="339" r:id="rId9"/>
    <p:sldId id="384" r:id="rId10"/>
    <p:sldId id="385" r:id="rId11"/>
    <p:sldId id="386" r:id="rId12"/>
    <p:sldId id="387" r:id="rId13"/>
    <p:sldId id="328" r:id="rId14"/>
    <p:sldId id="396" r:id="rId15"/>
    <p:sldId id="398" r:id="rId16"/>
    <p:sldId id="373" r:id="rId17"/>
    <p:sldId id="380" r:id="rId18"/>
    <p:sldId id="393" r:id="rId19"/>
    <p:sldId id="388" r:id="rId20"/>
    <p:sldId id="397" r:id="rId21"/>
    <p:sldId id="300" r:id="rId22"/>
  </p:sldIdLst>
  <p:sldSz cx="13004800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2286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4572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6858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9144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11430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13716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16002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18288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EF"/>
    <a:srgbClr val="07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5"/>
  </p:normalViewPr>
  <p:slideViewPr>
    <p:cSldViewPr snapToGrid="0" snapToObjects="1">
      <p:cViewPr varScale="1">
        <p:scale>
          <a:sx n="48" d="100"/>
          <a:sy n="48" d="100"/>
        </p:scale>
        <p:origin x="1470" y="6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99F25F-13AF-4EB2-B920-6ACC6797A92B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A4089E-8E8F-44E5-9137-D05E4AEA1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63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1429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30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repeat slide.   Presenter should elaborate in details</a:t>
            </a:r>
          </a:p>
        </p:txBody>
      </p:sp>
    </p:spTree>
    <p:extLst>
      <p:ext uri="{BB962C8B-B14F-4D97-AF65-F5344CB8AC3E}">
        <p14:creationId xmlns:p14="http://schemas.microsoft.com/office/powerpoint/2010/main" val="427283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352590" y="8195733"/>
            <a:ext cx="292846" cy="295488"/>
          </a:xfrm>
          <a:prstGeom prst="rect">
            <a:avLst/>
          </a:prstGeom>
        </p:spPr>
        <p:txBody>
          <a:bodyPr lIns="27093" tIns="27093" rIns="27093" bIns="27093"/>
          <a:lstStyle>
            <a:lvl1pPr algn="ctr" defTabSz="587022">
              <a:lnSpc>
                <a:spcPct val="100000"/>
              </a:lnSpc>
              <a:tabLst/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 smtClean="0"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352590" y="8195733"/>
            <a:ext cx="292846" cy="295488"/>
          </a:xfrm>
          <a:prstGeom prst="rect">
            <a:avLst/>
          </a:prstGeom>
        </p:spPr>
        <p:txBody>
          <a:bodyPr lIns="27093" tIns="27093" rIns="27093" bIns="27093"/>
          <a:lstStyle>
            <a:lvl1pPr algn="ctr" defTabSz="587022">
              <a:lnSpc>
                <a:spcPct val="100000"/>
              </a:lnSpc>
              <a:tabLst/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9A165647-32E4-4C6E-B265-571DDF0F2A5F}" type="datetimeFigureOut">
              <a:rPr lang="en-GB" smtClean="0"/>
              <a:pPr/>
              <a:t>30/03/2019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091404" y="8888889"/>
            <a:ext cx="269304" cy="257635"/>
          </a:xfrm>
        </p:spPr>
        <p:txBody>
          <a:bodyPr/>
          <a:lstStyle/>
          <a:p>
            <a:fld id="{FFBF14EC-EE43-4CF8-962B-0E5AAC0217F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89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613755" y="4063317"/>
            <a:ext cx="11706370" cy="162696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rPr dirty="0"/>
              <a:t>Titl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64422" y="1232803"/>
            <a:ext cx="11706370" cy="64381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119407" y="8888889"/>
            <a:ext cx="241301" cy="256990"/>
          </a:xfrm>
          <a:prstGeom prst="rect">
            <a:avLst/>
          </a:prstGeom>
          <a:ln w="3175">
            <a:miter lim="400000"/>
          </a:ln>
        </p:spPr>
        <p:txBody>
          <a:bodyPr wrap="none" lIns="0" tIns="0" rIns="0" bIns="0">
            <a:spAutoFit/>
          </a:bodyPr>
          <a:lstStyle>
            <a:lvl1pPr algn="r" defTabSz="590133">
              <a:lnSpc>
                <a:spcPct val="93000"/>
              </a:lnSpc>
              <a:tabLst>
                <a:tab pos="927100" algn="l"/>
                <a:tab pos="1866900" algn="l"/>
                <a:tab pos="2794000" algn="l"/>
              </a:tabLst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442600" marR="0" indent="-442600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442600" marR="0" indent="145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442600" marR="0" indent="4717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442600" marR="0" indent="9289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442600" marR="0" indent="13861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442600" marR="0" indent="18433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442600" marR="0" indent="23005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442600" marR="0" indent="27577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42600" marR="0" indent="32149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dioma.co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419693"/>
            <a:ext cx="13004800" cy="10703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sfo{qmd</a:t>
            </a:r>
            <a:r>
              <a:rPr kumimoji="0" lang="en-US" sz="66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reeti" pitchFamily="2" charset="0"/>
                <a:sym typeface="Helvetica Light"/>
              </a:rPr>
              <a:t> b:tfj]h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reeti" pitchFamily="2" charset="0"/>
              <a:sym typeface="Helvetica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A35101-A7FB-4AD0-8081-E6A2DF1648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07" y="278296"/>
            <a:ext cx="6642449" cy="6950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D8E582-54B6-4121-9BEE-8B6F825C8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"/>
          <a:stretch/>
        </p:blipFill>
        <p:spPr>
          <a:xfrm>
            <a:off x="20" y="10"/>
            <a:ext cx="13004780" cy="97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4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2C0600-FD1B-4DC3-BD4A-5A6B99069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"/>
          <a:stretch/>
        </p:blipFill>
        <p:spPr>
          <a:xfrm>
            <a:off x="20" y="10"/>
            <a:ext cx="13004780" cy="97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6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43D06E-86E8-4902-A4D0-596AEC07AB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"/>
          <a:stretch/>
        </p:blipFill>
        <p:spPr>
          <a:xfrm>
            <a:off x="20" y="10"/>
            <a:ext cx="13004780" cy="97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7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F6540D-59BB-4BDF-ADD0-24022B1DF5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"/>
          <a:stretch/>
        </p:blipFill>
        <p:spPr>
          <a:xfrm>
            <a:off x="20" y="10"/>
            <a:ext cx="13004780" cy="97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1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7A87AD-B5FB-4AC3-A67F-85C261EB9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961735" cy="97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4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E2F01C-D0AD-4456-8255-BE2D162C51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90"/>
          <a:stretch/>
        </p:blipFill>
        <p:spPr>
          <a:xfrm>
            <a:off x="20" y="10"/>
            <a:ext cx="13004780" cy="97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1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198E07-3002-46E0-AA41-D66F1C0C8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2" y="0"/>
            <a:ext cx="12961738" cy="978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9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DBAF38-2CCA-4F43-856E-CFE6DEE7EBB4}"/>
              </a:ext>
            </a:extLst>
          </p:cNvPr>
          <p:cNvSpPr txBox="1"/>
          <p:nvPr/>
        </p:nvSpPr>
        <p:spPr>
          <a:xfrm>
            <a:off x="0" y="9389382"/>
            <a:ext cx="13004800" cy="331714"/>
          </a:xfrm>
          <a:prstGeom prst="rect">
            <a:avLst/>
          </a:prstGeom>
          <a:solidFill>
            <a:srgbClr val="C00000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1800" dirty="0">
                <a:solidFill>
                  <a:schemeClr val="bg1"/>
                </a:solidFill>
                <a:latin typeface="Preeti" pitchFamily="2" charset="0"/>
              </a:rPr>
              <a:t>प्रधानमन्त्री रोजगार कार्यक्रम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B7A30-94F5-412F-93D3-2AB61346C1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87"/>
          <a:stretch/>
        </p:blipFill>
        <p:spPr>
          <a:xfrm>
            <a:off x="729278" y="1426296"/>
            <a:ext cx="11694636" cy="7449082"/>
          </a:xfrm>
          <a:prstGeom prst="rect">
            <a:avLst/>
          </a:prstGeom>
        </p:spPr>
      </p:pic>
      <p:sp>
        <p:nvSpPr>
          <p:cNvPr id="5" name="Shape 56">
            <a:extLst>
              <a:ext uri="{FF2B5EF4-FFF2-40B4-BE49-F238E27FC236}">
                <a16:creationId xmlns:a16="http://schemas.microsoft.com/office/drawing/2014/main" id="{45A2C549-E894-47B6-9E77-41B419891D15}"/>
              </a:ext>
            </a:extLst>
          </p:cNvPr>
          <p:cNvSpPr/>
          <p:nvPr/>
        </p:nvSpPr>
        <p:spPr>
          <a:xfrm>
            <a:off x="0" y="34233"/>
            <a:ext cx="13002594" cy="73182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ne-NP" sz="4400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अनुगमन तथा मूल्याङ्कन</a:t>
            </a:r>
            <a:endParaRPr sz="4400" u="sng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  <a:hlinkClick r:id="rId3"/>
            </a:endParaRPr>
          </a:p>
        </p:txBody>
      </p:sp>
      <p:pic>
        <p:nvPicPr>
          <p:cNvPr id="6" name="Picture 5" descr="Image result for government of nepal logo">
            <a:extLst>
              <a:ext uri="{FF2B5EF4-FFF2-40B4-BE49-F238E27FC236}">
                <a16:creationId xmlns:a16="http://schemas.microsoft.com/office/drawing/2014/main" id="{557F2B73-A3F1-4E65-A4D2-7E1B26026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04"/>
            <a:ext cx="1736370" cy="1458551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454824-C313-459D-8D14-6DA059C706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233" y="34233"/>
            <a:ext cx="1426733" cy="14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9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C4AF573E-10B9-4298-831D-AC63D7B9C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27" y="198784"/>
            <a:ext cx="13032627" cy="92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78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74E1BF-C1C7-4E1B-B240-E91F4E557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868"/>
            <a:ext cx="13004800" cy="984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7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95D35B-319A-473C-B3F1-93D0163F57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4" b="1"/>
          <a:stretch/>
        </p:blipFill>
        <p:spPr>
          <a:xfrm>
            <a:off x="20" y="10"/>
            <a:ext cx="13004780" cy="97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2350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D17658-6C64-4DC7-895C-7102C544B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92"/>
            <a:ext cx="13061545" cy="971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0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4">
            <a:extLst>
              <a:ext uri="{FF2B5EF4-FFF2-40B4-BE49-F238E27FC236}">
                <a16:creationId xmlns:a16="http://schemas.microsoft.com/office/drawing/2014/main" id="{52B253A3-B344-4407-8410-E963D3B0B81B}"/>
              </a:ext>
            </a:extLst>
          </p:cNvPr>
          <p:cNvSpPr/>
          <p:nvPr/>
        </p:nvSpPr>
        <p:spPr>
          <a:xfrm>
            <a:off x="1133" y="2533671"/>
            <a:ext cx="13018347" cy="328861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miter lim="400000"/>
          </a:ln>
        </p:spPr>
        <p:txBody>
          <a:bodyPr lIns="27093" tIns="27093" rIns="27093" bIns="27093" anchor="ctr"/>
          <a:lstStyle/>
          <a:p>
            <a:pPr>
              <a:defRPr sz="2200">
                <a:solidFill>
                  <a:srgbClr val="FFFFFF"/>
                </a:solidFill>
              </a:defRPr>
            </a:pPr>
            <a:r>
              <a:rPr lang="ne-NP" sz="11500" dirty="0">
                <a:latin typeface="Preeti" pitchFamily="2" charset="0"/>
                <a:cs typeface="Kalimati" panose="00000400000000000000" pitchFamily="2"/>
              </a:rPr>
              <a:t>धन्यवाद</a:t>
            </a:r>
            <a:endParaRPr sz="11500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6" name="Shape 55">
            <a:extLst>
              <a:ext uri="{FF2B5EF4-FFF2-40B4-BE49-F238E27FC236}">
                <a16:creationId xmlns:a16="http://schemas.microsoft.com/office/drawing/2014/main" id="{5B0353C7-75FF-47B1-A8C9-BF3981B6DBCA}"/>
              </a:ext>
            </a:extLst>
          </p:cNvPr>
          <p:cNvSpPr/>
          <p:nvPr/>
        </p:nvSpPr>
        <p:spPr>
          <a:xfrm>
            <a:off x="1381103" y="3164677"/>
            <a:ext cx="10487008" cy="7933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7093" tIns="27093" rIns="27093" bIns="27093" anchor="ctr">
            <a:spAutoFit/>
          </a:bodyPr>
          <a:lstStyle/>
          <a:p>
            <a:pPr>
              <a:defRPr sz="9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4800" dirty="0">
              <a:solidFill>
                <a:schemeClr val="bg1"/>
              </a:solidFill>
              <a:latin typeface="Preeti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AA3A68-51D3-461E-A428-CFDAE8EEF6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4" y="2791322"/>
            <a:ext cx="3169950" cy="2657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45C291-F4D5-47FE-A0B7-2C2ED3648D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118" y="2769797"/>
            <a:ext cx="2691389" cy="28163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F4573A-CBAC-48C1-BE1F-B9112FDD01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3004780" cy="97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198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157963-7A81-4608-85FB-A506B85DA2F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953884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D8E6B8D-A222-4D5E-AA9C-7EFC345075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"/>
          <a:stretch/>
        </p:blipFill>
        <p:spPr>
          <a:xfrm>
            <a:off x="20" y="10"/>
            <a:ext cx="13004780" cy="97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2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3A03D1-0A0B-435B-9C96-DCE6A2FA1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16"/>
          <a:stretch/>
        </p:blipFill>
        <p:spPr>
          <a:xfrm>
            <a:off x="20" y="10"/>
            <a:ext cx="13004780" cy="97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7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A1D7F7-C988-408B-B367-D87250BDC3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"/>
          <a:stretch/>
        </p:blipFill>
        <p:spPr>
          <a:xfrm>
            <a:off x="20" y="10"/>
            <a:ext cx="13004780" cy="97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7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924FEC-5184-426D-AADF-5EFB9D11B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3004780" cy="97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60674D-8EFE-4068-896A-785FAB1C1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2"/>
          <a:stretch/>
        </p:blipFill>
        <p:spPr>
          <a:xfrm>
            <a:off x="20" y="10"/>
            <a:ext cx="13004780" cy="97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3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</Words>
  <Application>Microsoft Office PowerPoint</Application>
  <PresentationFormat>Custom</PresentationFormat>
  <Paragraphs>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Helvetica</vt:lpstr>
      <vt:lpstr>Helvetica Light</vt:lpstr>
      <vt:lpstr>Helvetica Neue</vt:lpstr>
      <vt:lpstr>Kalimati</vt:lpstr>
      <vt:lpstr>Preeti</vt:lpstr>
      <vt:lpstr>Times New Roman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Youb Basnet</dc:creator>
  <cp:lastModifiedBy>Youb Basnet</cp:lastModifiedBy>
  <cp:revision>3</cp:revision>
  <dcterms:created xsi:type="dcterms:W3CDTF">2019-03-30T16:09:32Z</dcterms:created>
  <dcterms:modified xsi:type="dcterms:W3CDTF">2019-03-30T16:13:36Z</dcterms:modified>
</cp:coreProperties>
</file>